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861A8-A193-086D-11FE-8C21958668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CC2B26-4699-DABC-CB35-36DCA9161F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533820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0E2DA-253B-C666-04AB-CD8582047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7C4CEF-DBDF-25D7-C406-AAA2D94C8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93871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D67B9E-52F4-F8E0-F830-5FBDB38E58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1836420" cy="5624195"/>
          </a:xfrm>
        </p:spPr>
        <p:txBody>
          <a:bodyPr vert="eaVert"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622A6D-034F-7642-579C-2A60E9395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62419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39120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BD3E5-3823-3B95-ABC7-CE8DD0A88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137EA-C572-6259-4B8F-B0F59945A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77565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D1FE7-DFC6-2E9B-6B63-E7D5F22A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845E54-DE34-C1B4-831E-7967A206E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5718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C23DD-D0C3-5875-401A-B99F6BD79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73D51-4009-C50F-1CF0-CB1552D58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179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A8BA9-D6B9-5131-A48C-E13EEF850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179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3553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4E4BD-7896-6BA7-4482-06CB38892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710102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2EA99-4A84-9208-8112-992F46725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D82AA-C794-6DBD-B84E-87FC58D51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956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B89C90-EAD0-69FB-7497-05D808E92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A1EAA9-8784-4009-4C3F-750A73DEDC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956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21247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F8FE0-0CED-F71C-AA1A-35BFED18C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29843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831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A47FE-BF44-5A6E-5355-77F66DC59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F6B66-F24F-4E4B-97B6-73D5266DA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263832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CA1D5D-4CB3-B16A-B287-FAD88E3D4F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65774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292F5-BFE5-A3FB-30A8-6A3E151AA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76B716-3EBB-7D15-CD9F-B8BE7BDBB6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5275262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BDA74-F0E6-B5E2-31CA-6C23CA5B04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87292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ourwatch.org.uk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Logo, icon, company name&#10;&#10;Description automatically generated">
            <a:extLst>
              <a:ext uri="{FF2B5EF4-FFF2-40B4-BE49-F238E27FC236}">
                <a16:creationId xmlns:a16="http://schemas.microsoft.com/office/drawing/2014/main" id="{9BD87ACB-D7DE-A0E6-5E49-64B267F36F5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5260" y="-1139190"/>
            <a:ext cx="12542520" cy="1254252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E03DE9CE-8CE1-9DD7-C5A2-E402EFDBACB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0850" y="136525"/>
            <a:ext cx="1485900" cy="14859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0C8ADF3-F613-9019-55A4-8ED4B86F93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6176962"/>
            <a:ext cx="12192000" cy="6810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B77B5-46A8-571F-DDC8-4C9CA14D7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6316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F87F1-8F51-5C97-6A37-27A0E73DA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14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09DBBC-D5ED-6561-7D30-895E38E832A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838200" y="6333173"/>
            <a:ext cx="5067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MAKING THIS A BETTER PLACE TO LIVE. TOGETHER</a:t>
            </a:r>
            <a:r>
              <a:rPr lang="en-GB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81F5DE-EB6B-9A03-79B3-5851D81BAF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0256520" y="6232208"/>
            <a:ext cx="17602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u="sng" dirty="0">
                <a:solidFill>
                  <a:schemeClr val="tx1">
                    <a:lumMod val="95000"/>
                    <a:lumOff val="5000"/>
                  </a:schemeClr>
                </a:solidFill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ourwatch.org.uk</a:t>
            </a:r>
            <a:endParaRPr lang="en-GB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A282D23-11ED-94C8-6F4F-809D67B8836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0210800" y="6567965"/>
            <a:ext cx="176022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GB" sz="1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CIO No: 1173349</a:t>
            </a:r>
            <a:endParaRPr lang="en-GB" sz="1000" i="1" dirty="0"/>
          </a:p>
        </p:txBody>
      </p:sp>
    </p:spTree>
    <p:extLst>
      <p:ext uri="{BB962C8B-B14F-4D97-AF65-F5344CB8AC3E}">
        <p14:creationId xmlns:p14="http://schemas.microsoft.com/office/powerpoint/2010/main" val="333667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5762A-9CD6-7771-1078-6F0DC64484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39DC9F-09CA-6973-99EE-DC78231137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87555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8F98A-8462-E10C-E667-B62E58F94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95E03-6213-C007-5865-448CB0CB6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8936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D18FB-74E1-1542-A74C-155411751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E8616-1C65-259F-C4D6-F9765AB18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7B497-E36C-EF84-A1DB-3542C6E2D91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2836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00A1A1"/>
      </a:accent1>
      <a:accent2>
        <a:srgbClr val="FFE700"/>
      </a:accent2>
      <a:accent3>
        <a:srgbClr val="C4C4C4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F4A8D69-2064-4DD2-AAB0-8915204046E8}" vid="{2435095F-6D3A-4696-A1FF-6928395F729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0D04547551624B846D21AB5BEFB30D" ma:contentTypeVersion="17" ma:contentTypeDescription="Create a new document." ma:contentTypeScope="" ma:versionID="ea90c3f27924154416bf423455567ce7">
  <xsd:schema xmlns:xsd="http://www.w3.org/2001/XMLSchema" xmlns:xs="http://www.w3.org/2001/XMLSchema" xmlns:p="http://schemas.microsoft.com/office/2006/metadata/properties" xmlns:ns2="e2b4769b-1392-4857-bf80-02d79cea6f97" xmlns:ns3="e5b2ecf0-566a-428b-ad9c-28fac7176d45" targetNamespace="http://schemas.microsoft.com/office/2006/metadata/properties" ma:root="true" ma:fieldsID="b910c7743709845c52a3d87f2cac1234" ns2:_="" ns3:_="">
    <xsd:import namespace="e2b4769b-1392-4857-bf80-02d79cea6f97"/>
    <xsd:import namespace="e5b2ecf0-566a-428b-ad9c-28fac7176d4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4769b-1392-4857-bf80-02d79cea6f9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3ef2028-933f-4936-8acc-7fcbc775c2ad}" ma:internalName="TaxCatchAll" ma:showField="CatchAllData" ma:web="e2b4769b-1392-4857-bf80-02d79cea6f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b2ecf0-566a-428b-ad9c-28fac7176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cf557935-bc27-486c-858e-925f0b0539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5b2ecf0-566a-428b-ad9c-28fac7176d45">
      <Terms xmlns="http://schemas.microsoft.com/office/infopath/2007/PartnerControls"/>
    </lcf76f155ced4ddcb4097134ff3c332f>
    <TaxCatchAll xmlns="e2b4769b-1392-4857-bf80-02d79cea6f97" xsi:nil="true"/>
  </documentManagement>
</p:properties>
</file>

<file path=customXml/itemProps1.xml><?xml version="1.0" encoding="utf-8"?>
<ds:datastoreItem xmlns:ds="http://schemas.openxmlformats.org/officeDocument/2006/customXml" ds:itemID="{2FDE14DC-C991-4DCA-930D-F623F61E82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b4769b-1392-4857-bf80-02d79cea6f97"/>
    <ds:schemaRef ds:uri="e5b2ecf0-566a-428b-ad9c-28fac7176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8657DC7-635A-4D05-BBB5-197CD0D2CF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2D031B-EA53-44BC-A625-4F48DF6598EC}">
  <ds:schemaRefs>
    <ds:schemaRef ds:uri="http://purl.org/dc/terms/"/>
    <ds:schemaRef ds:uri="e2b4769b-1392-4857-bf80-02d79cea6f97"/>
    <ds:schemaRef ds:uri="http://www.w3.org/XML/1998/namespace"/>
    <ds:schemaRef ds:uri="e5b2ecf0-566a-428b-ad9c-28fac7176d45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Deborah Waller</dc:creator>
  <cp:lastModifiedBy>Deborah Waller</cp:lastModifiedBy>
  <cp:revision>2</cp:revision>
  <dcterms:created xsi:type="dcterms:W3CDTF">2022-11-17T15:24:03Z</dcterms:created>
  <dcterms:modified xsi:type="dcterms:W3CDTF">2022-12-02T15:13:18Z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0x010100FC0D04547551624B846D21AB5BEFB30D</vt:lpwstr>
  </property>
  <property fmtid="{D5CDD505-2E9C-101B-9397-08002B2CF9AE}" pid="3" name="MediaServiceImageTags">
    <vt:lpwstr/>
  </property>
</Properties>
</file>